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0" autoAdjust="0"/>
    <p:restoredTop sz="94660"/>
  </p:normalViewPr>
  <p:slideViewPr>
    <p:cSldViewPr>
      <p:cViewPr varScale="1">
        <p:scale>
          <a:sx n="63" d="100"/>
          <a:sy n="63" d="100"/>
        </p:scale>
        <p:origin x="164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091D3-73CE-4E91-ACAC-C8AF3F505DC2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C8849-CCAF-4582-BFC0-E0658013A8E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4249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AU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1E5882C-1272-481D-BCBF-C70B4397F16F}" type="datetimeFigureOut">
              <a:rPr lang="en-AU" smtClean="0"/>
              <a:pPr/>
              <a:t>9/10/2019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8B498-1155-4925-A515-B9008C8F20BA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secretaryrockets@gmail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39752" y="764704"/>
            <a:ext cx="633670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Runcorn Rockets </a:t>
            </a:r>
          </a:p>
          <a:p>
            <a:pPr algn="ctr"/>
            <a:r>
              <a:rPr lang="en-AU" sz="3200" dirty="0">
                <a:solidFill>
                  <a:srgbClr val="FF0000"/>
                </a:solidFill>
                <a:latin typeface="Narkisim" pitchFamily="34" charset="-79"/>
                <a:cs typeface="Narkisim" pitchFamily="34" charset="-79"/>
              </a:rPr>
              <a:t>invites you to their end of year </a:t>
            </a:r>
          </a:p>
          <a:p>
            <a:pPr algn="ctr"/>
            <a:r>
              <a:rPr lang="en-AU" sz="3200" dirty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celebrations. </a:t>
            </a:r>
          </a:p>
          <a:p>
            <a:endParaRPr lang="en-AU" sz="2800" dirty="0">
              <a:latin typeface="Cooper Black" panose="0208090404030B020404" pitchFamily="18" charset="0"/>
              <a:cs typeface="Agent Red" panose="00000400000000000000" pitchFamily="2" charset="0"/>
            </a:endParaRPr>
          </a:p>
          <a:p>
            <a:endParaRPr lang="en-AU" sz="2800" dirty="0">
              <a:latin typeface="Cooper Black" panose="0208090404030B020404" pitchFamily="18" charset="0"/>
              <a:cs typeface="Agent Red" panose="000004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204864"/>
            <a:ext cx="662473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>
              <a:latin typeface="Kristen ITC" pitchFamily="66" charset="0"/>
            </a:endParaRPr>
          </a:p>
          <a:p>
            <a:r>
              <a:rPr lang="en-AU" dirty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Date:  </a:t>
            </a:r>
            <a:r>
              <a:rPr lang="en-AU" dirty="0">
                <a:latin typeface="Narkisim" pitchFamily="34" charset="-79"/>
                <a:cs typeface="Narkisim" pitchFamily="34" charset="-79"/>
              </a:rPr>
              <a:t>	Saturday 30 November 2019</a:t>
            </a:r>
          </a:p>
          <a:p>
            <a:endParaRPr lang="en-AU" dirty="0">
              <a:latin typeface="Narkisim" pitchFamily="34" charset="-79"/>
              <a:cs typeface="Narkisim" pitchFamily="34" charset="-79"/>
            </a:endParaRPr>
          </a:p>
          <a:p>
            <a:r>
              <a:rPr lang="en-AU" dirty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Venue:  </a:t>
            </a:r>
            <a:r>
              <a:rPr lang="en-AU" dirty="0">
                <a:latin typeface="Narkisim" pitchFamily="34" charset="-79"/>
                <a:cs typeface="Narkisim" pitchFamily="34" charset="-79"/>
              </a:rPr>
              <a:t>	Hibiscus Swimming Pool (back entrance)</a:t>
            </a:r>
          </a:p>
          <a:p>
            <a:r>
              <a:rPr lang="en-AU" dirty="0">
                <a:latin typeface="Narkisim" pitchFamily="34" charset="-79"/>
                <a:cs typeface="Narkisim" pitchFamily="34" charset="-79"/>
              </a:rPr>
              <a:t>	Next to basketball courts</a:t>
            </a:r>
          </a:p>
          <a:p>
            <a:pPr algn="ctr"/>
            <a:endParaRPr lang="en-AU" dirty="0">
              <a:latin typeface="Narkisim" pitchFamily="34" charset="-79"/>
              <a:cs typeface="Narkisim" pitchFamily="34" charset="-79"/>
            </a:endParaRPr>
          </a:p>
          <a:p>
            <a:r>
              <a:rPr lang="en-AU" dirty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Time:  </a:t>
            </a:r>
            <a:r>
              <a:rPr lang="en-AU" dirty="0">
                <a:latin typeface="Narkisim" pitchFamily="34" charset="-79"/>
                <a:cs typeface="Narkisim" pitchFamily="34" charset="-79"/>
              </a:rPr>
              <a:t>	1:30pm – 5:00pm</a:t>
            </a:r>
          </a:p>
          <a:p>
            <a:endParaRPr lang="en-AU" dirty="0">
              <a:latin typeface="Narkisim" pitchFamily="34" charset="-79"/>
              <a:cs typeface="Narkisim" pitchFamily="34" charset="-79"/>
            </a:endParaRPr>
          </a:p>
          <a:p>
            <a:r>
              <a:rPr lang="en-AU" dirty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Cost: </a:t>
            </a:r>
            <a:r>
              <a:rPr lang="en-AU" dirty="0">
                <a:latin typeface="Narkisim" pitchFamily="34" charset="-79"/>
                <a:cs typeface="Narkisim" pitchFamily="34" charset="-79"/>
              </a:rPr>
              <a:t>	</a:t>
            </a:r>
            <a:r>
              <a:rPr lang="en-AU" b="1" dirty="0">
                <a:latin typeface="Narkisim" pitchFamily="34" charset="-79"/>
                <a:cs typeface="Narkisim" pitchFamily="34" charset="-79"/>
              </a:rPr>
              <a:t>Free for </a:t>
            </a:r>
            <a:r>
              <a:rPr lang="en-AU" b="1">
                <a:latin typeface="Narkisim" pitchFamily="34" charset="-79"/>
                <a:cs typeface="Narkisim" pitchFamily="34" charset="-79"/>
              </a:rPr>
              <a:t>registered players (U7 – U15)</a:t>
            </a:r>
            <a:endParaRPr lang="en-AU" b="1" dirty="0">
              <a:latin typeface="Narkisim" pitchFamily="34" charset="-79"/>
              <a:cs typeface="Narkisim" pitchFamily="34" charset="-79"/>
            </a:endParaRPr>
          </a:p>
          <a:p>
            <a:r>
              <a:rPr lang="en-AU" dirty="0">
                <a:latin typeface="Narkisim" pitchFamily="34" charset="-79"/>
                <a:cs typeface="Narkisim" pitchFamily="34" charset="-79"/>
              </a:rPr>
              <a:t>	$5.00 per person OR $20 per family </a:t>
            </a:r>
          </a:p>
          <a:p>
            <a:r>
              <a:rPr lang="en-AU" dirty="0">
                <a:latin typeface="Narkisim" pitchFamily="34" charset="-79"/>
                <a:cs typeface="Narkisim" pitchFamily="34" charset="-79"/>
              </a:rPr>
              <a:t>	Great food and drinks provided for all </a:t>
            </a:r>
          </a:p>
          <a:p>
            <a:endParaRPr lang="en-AU" dirty="0">
              <a:latin typeface="Narkisim" pitchFamily="34" charset="-79"/>
              <a:cs typeface="Narkisim" pitchFamily="34" charset="-79"/>
            </a:endParaRPr>
          </a:p>
          <a:p>
            <a:r>
              <a:rPr lang="en-AU" dirty="0">
                <a:solidFill>
                  <a:srgbClr val="0070C0"/>
                </a:solidFill>
                <a:latin typeface="Narkisim" pitchFamily="34" charset="-79"/>
                <a:cs typeface="Narkisim" pitchFamily="34" charset="-79"/>
              </a:rPr>
              <a:t>RSVP: </a:t>
            </a:r>
            <a:r>
              <a:rPr lang="en-AU" dirty="0">
                <a:latin typeface="Narkisim" pitchFamily="34" charset="-79"/>
                <a:cs typeface="Narkisim" pitchFamily="34" charset="-79"/>
              </a:rPr>
              <a:t>	</a:t>
            </a:r>
            <a:r>
              <a:rPr lang="en-AU" dirty="0">
                <a:latin typeface="Narkisim" pitchFamily="34" charset="-79"/>
                <a:cs typeface="Narkisim" pitchFamily="34" charset="-79"/>
                <a:hlinkClick r:id="rId2"/>
              </a:rPr>
              <a:t>secretaryrockets@gmail.com</a:t>
            </a:r>
            <a:r>
              <a:rPr lang="en-AU" dirty="0">
                <a:latin typeface="Narkisim" pitchFamily="34" charset="-79"/>
                <a:cs typeface="Narkisim" pitchFamily="34" charset="-79"/>
              </a:rPr>
              <a:t> by 17 November 2019 </a:t>
            </a:r>
          </a:p>
          <a:p>
            <a:r>
              <a:rPr lang="en-AU" dirty="0">
                <a:latin typeface="Narkisim" pitchFamily="34" charset="-79"/>
                <a:cs typeface="Narkisim" pitchFamily="34" charset="-79"/>
              </a:rPr>
              <a:t>	(include number of people attending for catering purposes)</a:t>
            </a:r>
          </a:p>
          <a:p>
            <a:pPr algn="ctr"/>
            <a:endParaRPr lang="en-AU" dirty="0">
              <a:latin typeface="Narkisim" pitchFamily="34" charset="-79"/>
              <a:cs typeface="Narkisim" pitchFamily="34" charset="-79"/>
            </a:endParaRPr>
          </a:p>
          <a:p>
            <a:pPr algn="ctr"/>
            <a:r>
              <a:rPr lang="en-AU" dirty="0">
                <a:latin typeface="Narkisim" pitchFamily="34" charset="-79"/>
                <a:cs typeface="Narkisim" pitchFamily="34" charset="-79"/>
              </a:rPr>
              <a:t>Don’t forget your togs and towel. </a:t>
            </a:r>
          </a:p>
          <a:p>
            <a:endParaRPr lang="en-AU" sz="1300" dirty="0">
              <a:latin typeface="Arial Black" panose="020B0A04020102020204" pitchFamily="34" charset="0"/>
            </a:endParaRPr>
          </a:p>
          <a:p>
            <a:endParaRPr lang="en-AU" sz="1300" dirty="0">
              <a:latin typeface="Arial Black" panose="020B0A04020102020204" pitchFamily="34" charset="0"/>
            </a:endParaRPr>
          </a:p>
          <a:p>
            <a:endParaRPr lang="en-AU" sz="1300" dirty="0">
              <a:latin typeface="Arial Black" panose="020B0A04020102020204" pitchFamily="34" charset="0"/>
            </a:endParaRPr>
          </a:p>
          <a:p>
            <a:endParaRPr lang="en-AU" sz="1300" dirty="0">
              <a:latin typeface="Arial Black" panose="020B0A04020102020204" pitchFamily="34" charset="0"/>
            </a:endParaRPr>
          </a:p>
          <a:p>
            <a:endParaRPr lang="en-AU" dirty="0"/>
          </a:p>
          <a:p>
            <a:endParaRPr lang="en-AU" dirty="0"/>
          </a:p>
        </p:txBody>
      </p:sp>
      <p:pic>
        <p:nvPicPr>
          <p:cNvPr id="2" name="Picture 2" descr="Image result for sausage sizzle imag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564904"/>
            <a:ext cx="299085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Image result for basketball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AutoShape 6" descr="Image result for basketball imag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AutoShape 10" descr="Image result for swimming image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AutoShape 12" descr="Image result for swimming image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AutoShape 14" descr="Image result for swimming image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AutoShape 16" descr="Image result for swimming images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AutoShape 18" descr="Related image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AutoShape 20" descr="Related image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AutoShape 22" descr="Image result for swimming images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4" name="AutoShape 24" descr="Image result for swimming images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050" name="Picture 2" descr="http://www.rocketsbasketball.com.au/upload_images/runcornrockets_images_Basic_Info_SC_2018-06-14_4734e9-38976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32656"/>
            <a:ext cx="2166094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5541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241</TotalTime>
  <Words>13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Black</vt:lpstr>
      <vt:lpstr>Calibri</vt:lpstr>
      <vt:lpstr>Cooper Black</vt:lpstr>
      <vt:lpstr>Georgia</vt:lpstr>
      <vt:lpstr>Kristen ITC</vt:lpstr>
      <vt:lpstr>Narkisim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Jackson</dc:creator>
  <cp:lastModifiedBy>Nazeera Khatree</cp:lastModifiedBy>
  <cp:revision>17</cp:revision>
  <dcterms:created xsi:type="dcterms:W3CDTF">2017-10-17T00:48:44Z</dcterms:created>
  <dcterms:modified xsi:type="dcterms:W3CDTF">2019-10-09T10:48:24Z</dcterms:modified>
</cp:coreProperties>
</file>