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0" autoAdjust="0"/>
    <p:restoredTop sz="94660"/>
  </p:normalViewPr>
  <p:slideViewPr>
    <p:cSldViewPr>
      <p:cViewPr>
        <p:scale>
          <a:sx n="75" d="100"/>
          <a:sy n="75" d="100"/>
        </p:scale>
        <p:origin x="-150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091D3-73CE-4E91-ACAC-C8AF3F505DC2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C8849-CCAF-4582-BFC0-E0658013A8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4249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C8B498-1155-4925-A515-B9008C8F20BA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B498-1155-4925-A515-B9008C8F20BA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7C8B498-1155-4925-A515-B9008C8F20BA}" type="slidenum">
              <a:rPr lang="en-AU" smtClean="0"/>
              <a:t>‹#›</a:t>
            </a:fld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7C8B498-1155-4925-A515-B9008C8F20BA}" type="slidenum">
              <a:rPr lang="en-AU" smtClean="0"/>
              <a:t>‹#›</a:t>
            </a:fld>
            <a:endParaRPr lang="en-A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C8B498-1155-4925-A515-B9008C8F20BA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1E5882C-1272-481D-BCBF-C70B4397F16F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8B498-1155-4925-A515-B9008C8F20BA}" type="slidenum">
              <a:rPr lang="en-AU" smtClean="0"/>
              <a:t>‹#›</a:t>
            </a:fld>
            <a:endParaRPr lang="en-AU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AU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7C8B498-1155-4925-A515-B9008C8F20BA}" type="slidenum">
              <a:rPr lang="en-AU" smtClean="0"/>
              <a:t>‹#›</a:t>
            </a:fld>
            <a:endParaRPr lang="en-AU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7C8B498-1155-4925-A515-B9008C8F20B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C8B498-1155-4925-A515-B9008C8F20B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C8B498-1155-4925-A515-B9008C8F20BA}" type="slidenum">
              <a:rPr lang="en-AU" smtClean="0"/>
              <a:t>‹#›</a:t>
            </a:fld>
            <a:endParaRPr lang="en-AU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882C-1272-481D-BCBF-C70B4397F16F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7C8B498-1155-4925-A515-B9008C8F20BA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1E5882C-1272-481D-BCBF-C70B4397F16F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1E5882C-1272-481D-BCBF-C70B4397F16F}" type="datetimeFigureOut">
              <a:rPr lang="en-AU" smtClean="0"/>
              <a:t>24/10/2017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C8B498-1155-4925-A515-B9008C8F20BA}" type="slidenum">
              <a:rPr lang="en-AU" smtClean="0"/>
              <a:t>‹#›</a:t>
            </a:fld>
            <a:endParaRPr lang="en-AU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o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2057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15816" y="764704"/>
            <a:ext cx="56166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latin typeface="Cooper Black" panose="0208090404030B020404" pitchFamily="18" charset="0"/>
                <a:cs typeface="Agent Red" panose="00000400000000000000" pitchFamily="2" charset="0"/>
              </a:rPr>
              <a:t>Runcorn  Rockets</a:t>
            </a:r>
          </a:p>
          <a:p>
            <a:r>
              <a:rPr lang="en-AU" sz="2800" dirty="0" smtClean="0">
                <a:latin typeface="Cooper Black" panose="0208090404030B020404" pitchFamily="18" charset="0"/>
                <a:cs typeface="Agent Red" panose="00000400000000000000" pitchFamily="2" charset="0"/>
              </a:rPr>
              <a:t>End of year break up party</a:t>
            </a:r>
          </a:p>
          <a:p>
            <a:endParaRPr lang="en-AU" sz="2800" dirty="0" smtClean="0">
              <a:latin typeface="Cooper Black" panose="0208090404030B020404" pitchFamily="18" charset="0"/>
              <a:cs typeface="Agent Red" panose="000004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2149699"/>
            <a:ext cx="662473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1300" dirty="0" smtClean="0">
              <a:latin typeface="Arial Black" panose="020B0A04020102020204" pitchFamily="34" charset="0"/>
            </a:endParaRPr>
          </a:p>
          <a:p>
            <a:r>
              <a:rPr lang="en-AU" sz="1300" dirty="0" smtClean="0">
                <a:latin typeface="Arial Black" panose="020B0A04020102020204" pitchFamily="34" charset="0"/>
              </a:rPr>
              <a:t>Date</a:t>
            </a:r>
            <a:r>
              <a:rPr lang="en-AU" sz="1300" dirty="0" smtClean="0">
                <a:latin typeface="Arial Black" panose="020B0A04020102020204" pitchFamily="34" charset="0"/>
              </a:rPr>
              <a:t>:  Saturday 25</a:t>
            </a:r>
            <a:r>
              <a:rPr lang="en-AU" sz="1300" baseline="30000" dirty="0" smtClean="0">
                <a:latin typeface="Arial Black" panose="020B0A04020102020204" pitchFamily="34" charset="0"/>
              </a:rPr>
              <a:t>th</a:t>
            </a:r>
            <a:r>
              <a:rPr lang="en-AU" sz="1300" dirty="0" smtClean="0">
                <a:latin typeface="Arial Black" panose="020B0A04020102020204" pitchFamily="34" charset="0"/>
              </a:rPr>
              <a:t> November 2017</a:t>
            </a:r>
          </a:p>
          <a:p>
            <a:endParaRPr lang="en-AU" sz="1300" dirty="0">
              <a:latin typeface="Arial Black" panose="020B0A04020102020204" pitchFamily="34" charset="0"/>
            </a:endParaRPr>
          </a:p>
          <a:p>
            <a:r>
              <a:rPr lang="en-AU" sz="1300" dirty="0" smtClean="0">
                <a:latin typeface="Arial Black" panose="020B0A04020102020204" pitchFamily="34" charset="0"/>
              </a:rPr>
              <a:t>Venue:  Hibiscus Swimming Pool</a:t>
            </a:r>
          </a:p>
          <a:p>
            <a:pPr algn="ctr"/>
            <a:endParaRPr lang="en-AU" sz="1300" dirty="0">
              <a:latin typeface="Arial Black" panose="020B0A04020102020204" pitchFamily="34" charset="0"/>
            </a:endParaRPr>
          </a:p>
          <a:p>
            <a:r>
              <a:rPr lang="en-AU" sz="1300" dirty="0" smtClean="0">
                <a:latin typeface="Arial Black" panose="020B0A04020102020204" pitchFamily="34" charset="0"/>
              </a:rPr>
              <a:t>Time:  3pm -6pm  </a:t>
            </a:r>
          </a:p>
          <a:p>
            <a:endParaRPr lang="en-AU" sz="1300" dirty="0" smtClean="0">
              <a:latin typeface="Arial Black" panose="020B0A04020102020204" pitchFamily="34" charset="0"/>
            </a:endParaRPr>
          </a:p>
          <a:p>
            <a:r>
              <a:rPr lang="en-AU" sz="1300" dirty="0" smtClean="0">
                <a:latin typeface="Arial Black" panose="020B0A04020102020204" pitchFamily="34" charset="0"/>
              </a:rPr>
              <a:t>Bring your togs and Towels</a:t>
            </a:r>
          </a:p>
          <a:p>
            <a:endParaRPr lang="en-AU" sz="1300" dirty="0" smtClean="0">
              <a:latin typeface="Arial Black" panose="020B0A04020102020204" pitchFamily="34" charset="0"/>
            </a:endParaRPr>
          </a:p>
          <a:p>
            <a:r>
              <a:rPr lang="en-AU" sz="1300" dirty="0" smtClean="0">
                <a:latin typeface="Arial Black" panose="020B0A04020102020204" pitchFamily="34" charset="0"/>
              </a:rPr>
              <a:t>Food, drinks and a movie on the big screen included</a:t>
            </a:r>
          </a:p>
          <a:p>
            <a:endParaRPr lang="en-AU" sz="1300" dirty="0" smtClean="0">
              <a:latin typeface="Arial Black" panose="020B0A04020102020204" pitchFamily="34" charset="0"/>
            </a:endParaRPr>
          </a:p>
          <a:p>
            <a:r>
              <a:rPr lang="en-AU" sz="1300" dirty="0" smtClean="0">
                <a:latin typeface="Arial Black" panose="020B0A04020102020204" pitchFamily="34" charset="0"/>
              </a:rPr>
              <a:t>Each player receives a gift</a:t>
            </a:r>
          </a:p>
          <a:p>
            <a:endParaRPr lang="en-AU" sz="1300" dirty="0" smtClean="0">
              <a:latin typeface="Arial Black" panose="020B0A04020102020204" pitchFamily="34" charset="0"/>
            </a:endParaRPr>
          </a:p>
          <a:p>
            <a:r>
              <a:rPr lang="en-AU" sz="1300" dirty="0" smtClean="0">
                <a:latin typeface="Arial Black" panose="020B0A04020102020204" pitchFamily="34" charset="0"/>
              </a:rPr>
              <a:t>Cost:</a:t>
            </a:r>
          </a:p>
          <a:p>
            <a:r>
              <a:rPr lang="en-AU" sz="1300" dirty="0" smtClean="0">
                <a:latin typeface="Arial Black" panose="020B0A04020102020204" pitchFamily="34" charset="0"/>
              </a:rPr>
              <a:t> </a:t>
            </a:r>
            <a:r>
              <a:rPr lang="en-AU" sz="1300" dirty="0">
                <a:latin typeface="Arial Black" panose="020B0A04020102020204" pitchFamily="34" charset="0"/>
              </a:rPr>
              <a:t>FULLY FINANCIAL MEMBERS ARE FREE</a:t>
            </a:r>
          </a:p>
          <a:p>
            <a:r>
              <a:rPr lang="en-AU" sz="1300" dirty="0" smtClean="0">
                <a:latin typeface="Arial Black" panose="020B0A04020102020204" pitchFamily="34" charset="0"/>
              </a:rPr>
              <a:t>Non Registered or non financial members $10</a:t>
            </a:r>
            <a:endParaRPr lang="en-AU" sz="1300" dirty="0">
              <a:latin typeface="Arial Black" panose="020B0A04020102020204" pitchFamily="34" charset="0"/>
            </a:endParaRPr>
          </a:p>
          <a:p>
            <a:r>
              <a:rPr lang="en-AU" sz="1300" dirty="0" smtClean="0">
                <a:latin typeface="Arial Black" panose="020B0A04020102020204" pitchFamily="34" charset="0"/>
              </a:rPr>
              <a:t>Parents $10 per family</a:t>
            </a:r>
          </a:p>
          <a:p>
            <a:endParaRPr lang="en-AU" sz="1300" dirty="0">
              <a:latin typeface="Arial Black" panose="020B0A04020102020204" pitchFamily="34" charset="0"/>
            </a:endParaRPr>
          </a:p>
          <a:p>
            <a:r>
              <a:rPr lang="en-AU" sz="1300" dirty="0" smtClean="0">
                <a:latin typeface="Arial Black" panose="020B0A04020102020204" pitchFamily="34" charset="0"/>
              </a:rPr>
              <a:t>RSVP:  11</a:t>
            </a:r>
            <a:r>
              <a:rPr lang="en-AU" sz="1300" baseline="30000" dirty="0" smtClean="0">
                <a:latin typeface="Arial Black" panose="020B0A04020102020204" pitchFamily="34" charset="0"/>
              </a:rPr>
              <a:t>th</a:t>
            </a:r>
            <a:r>
              <a:rPr lang="en-AU" sz="1300" dirty="0" smtClean="0">
                <a:latin typeface="Arial Black" panose="020B0A04020102020204" pitchFamily="34" charset="0"/>
              </a:rPr>
              <a:t> November </a:t>
            </a:r>
            <a:r>
              <a:rPr lang="en-AU" sz="1300" dirty="0" smtClean="0">
                <a:latin typeface="Arial Black" panose="020B0A04020102020204" pitchFamily="34" charset="0"/>
              </a:rPr>
              <a:t>2017</a:t>
            </a:r>
          </a:p>
          <a:p>
            <a:r>
              <a:rPr lang="en-AU" sz="1300" dirty="0" smtClean="0">
                <a:latin typeface="Arial Black" panose="020B0A04020102020204" pitchFamily="34" charset="0"/>
              </a:rPr>
              <a:t>secretaryrockets</a:t>
            </a:r>
            <a:r>
              <a:rPr lang="en-AU" sz="1300" dirty="0" smtClean="0">
                <a:latin typeface="Arial Black" panose="020B0A04020102020204" pitchFamily="34" charset="0"/>
              </a:rPr>
              <a:t>@gmail.com</a:t>
            </a:r>
            <a:endParaRPr lang="en-AU" sz="1300" dirty="0" smtClean="0">
              <a:latin typeface="Arial Black" panose="020B0A04020102020204" pitchFamily="34" charset="0"/>
            </a:endParaRPr>
          </a:p>
          <a:p>
            <a:endParaRPr lang="en-AU" dirty="0"/>
          </a:p>
          <a:p>
            <a:endParaRPr lang="en-AU" dirty="0"/>
          </a:p>
        </p:txBody>
      </p:sp>
      <p:pic>
        <p:nvPicPr>
          <p:cNvPr id="2" name="Picture 2" descr="Image result for sausage sizzle 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608" y="4437112"/>
            <a:ext cx="2990850" cy="21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Image result for basketball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AutoShape 6" descr="Image result for basketball imag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AutoShape 10" descr="Image result for swimming image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" name="AutoShape 12" descr="Image result for swimming image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AutoShape 14" descr="Image result for swimming images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0" name="AutoShape 16" descr="Image result for swimming images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AutoShape 18" descr="Related image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AutoShape 20" descr="Related image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AutoShape 22" descr="Image result for swimming images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4" name="AutoShape 24" descr="Image result for swimming images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050" name="Picture 26" descr="Image result for swimming imag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06396"/>
            <a:ext cx="3016018" cy="1142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541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216</TotalTime>
  <Words>72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Jackson</dc:creator>
  <cp:lastModifiedBy>Emma Jackson</cp:lastModifiedBy>
  <cp:revision>10</cp:revision>
  <dcterms:created xsi:type="dcterms:W3CDTF">2017-10-17T00:48:44Z</dcterms:created>
  <dcterms:modified xsi:type="dcterms:W3CDTF">2017-10-24T02:15:27Z</dcterms:modified>
</cp:coreProperties>
</file>